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7247CF8-E502-460A-910A-EE3E28570051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8D00EFD-44B5-48AC-A0C5-4814EEE0BBE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5301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47CF8-E502-460A-910A-EE3E28570051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00EFD-44B5-48AC-A0C5-4814EEE0B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994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47CF8-E502-460A-910A-EE3E28570051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00EFD-44B5-48AC-A0C5-4814EEE0BBE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3310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47CF8-E502-460A-910A-EE3E28570051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00EFD-44B5-48AC-A0C5-4814EEE0BBE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18547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47CF8-E502-460A-910A-EE3E28570051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00EFD-44B5-48AC-A0C5-4814EEE0B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864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47CF8-E502-460A-910A-EE3E28570051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00EFD-44B5-48AC-A0C5-4814EEE0BBE8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96971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47CF8-E502-460A-910A-EE3E28570051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00EFD-44B5-48AC-A0C5-4814EEE0BBE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80767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47CF8-E502-460A-910A-EE3E28570051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00EFD-44B5-48AC-A0C5-4814EEE0BBE8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81797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47CF8-E502-460A-910A-EE3E28570051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00EFD-44B5-48AC-A0C5-4814EEE0BBE8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8256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47CF8-E502-460A-910A-EE3E28570051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00EFD-44B5-48AC-A0C5-4814EEE0B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182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47CF8-E502-460A-910A-EE3E28570051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00EFD-44B5-48AC-A0C5-4814EEE0BBE8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30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47CF8-E502-460A-910A-EE3E28570051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00EFD-44B5-48AC-A0C5-4814EEE0B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658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47CF8-E502-460A-910A-EE3E28570051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00EFD-44B5-48AC-A0C5-4814EEE0BBE8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8358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47CF8-E502-460A-910A-EE3E28570051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00EFD-44B5-48AC-A0C5-4814EEE0BBE8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016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47CF8-E502-460A-910A-EE3E28570051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00EFD-44B5-48AC-A0C5-4814EEE0B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080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47CF8-E502-460A-910A-EE3E28570051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00EFD-44B5-48AC-A0C5-4814EEE0BBE8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9681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47CF8-E502-460A-910A-EE3E28570051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00EFD-44B5-48AC-A0C5-4814EEE0B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635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7247CF8-E502-460A-910A-EE3E28570051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8D00EFD-44B5-48AC-A0C5-4814EEE0B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584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64" y="495563"/>
            <a:ext cx="4779380" cy="591448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86939" y="1229489"/>
            <a:ext cx="6096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18-19 сентября 2020 года отряд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Luck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 проекта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SаМоSтоятельные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дети» принял участие в республиканской антиалкогольной акции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«Поделись улыбкой»</a:t>
            </a:r>
          </a:p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Ученики школы № 85 приняли участие в подготовке рекламного раздаточного материала на антинаркотическую, антиалкогольную тему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стикеров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ввиде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улыбки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смайла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Целью акции был призыв вести здоровый образ жизни. Рекламный материал был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раздан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ученикам школы №85 с посылом «Быть здоровым здорово!»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5222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</TotalTime>
  <Words>73</Words>
  <Application>Microsoft Office PowerPoint</Application>
  <PresentationFormat>Широкоэкранный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Garamond</vt:lpstr>
      <vt:lpstr>Times New Roman</vt:lpstr>
      <vt:lpstr>Натуральные материалы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RePack by Diakov</cp:lastModifiedBy>
  <cp:revision>1</cp:revision>
  <dcterms:created xsi:type="dcterms:W3CDTF">2021-04-01T10:21:41Z</dcterms:created>
  <dcterms:modified xsi:type="dcterms:W3CDTF">2021-04-01T10:22:55Z</dcterms:modified>
</cp:coreProperties>
</file>